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066EA3-0BD1-4698-B66F-28BA1A3F10D4}" v="62" dt="2024-05-16T12:04:01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5" autoAdjust="0"/>
    <p:restoredTop sz="85351" autoAdjust="0"/>
  </p:normalViewPr>
  <p:slideViewPr>
    <p:cSldViewPr snapToGrid="0">
      <p:cViewPr varScale="1"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thie Ballenger" userId="b1dded48-55e4-4515-9831-3d044987ab62" providerId="ADAL" clId="{EB066EA3-0BD1-4698-B66F-28BA1A3F10D4}"/>
    <pc:docChg chg="undo custSel addSld modSld">
      <pc:chgData name="Ruthie Ballenger" userId="b1dded48-55e4-4515-9831-3d044987ab62" providerId="ADAL" clId="{EB066EA3-0BD1-4698-B66F-28BA1A3F10D4}" dt="2024-05-16T12:07:17.436" v="210" actId="1076"/>
      <pc:docMkLst>
        <pc:docMk/>
      </pc:docMkLst>
      <pc:sldChg chg="addSp delSp modSp mod setBg setClrOvrMap">
        <pc:chgData name="Ruthie Ballenger" userId="b1dded48-55e4-4515-9831-3d044987ab62" providerId="ADAL" clId="{EB066EA3-0BD1-4698-B66F-28BA1A3F10D4}" dt="2024-05-16T12:07:17.436" v="210" actId="1076"/>
        <pc:sldMkLst>
          <pc:docMk/>
          <pc:sldMk cId="2237328778" sldId="265"/>
        </pc:sldMkLst>
        <pc:spChg chg="mod">
          <ac:chgData name="Ruthie Ballenger" userId="b1dded48-55e4-4515-9831-3d044987ab62" providerId="ADAL" clId="{EB066EA3-0BD1-4698-B66F-28BA1A3F10D4}" dt="2024-05-16T12:06:58.404" v="206" actId="26606"/>
          <ac:spMkLst>
            <pc:docMk/>
            <pc:sldMk cId="2237328778" sldId="265"/>
            <ac:spMk id="2" creationId="{AEAD446F-33A3-C574-0F57-1F906808A5FA}"/>
          </ac:spMkLst>
        </pc:spChg>
        <pc:spChg chg="mod">
          <ac:chgData name="Ruthie Ballenger" userId="b1dded48-55e4-4515-9831-3d044987ab62" providerId="ADAL" clId="{EB066EA3-0BD1-4698-B66F-28BA1A3F10D4}" dt="2024-05-16T12:07:17.436" v="210" actId="1076"/>
          <ac:spMkLst>
            <pc:docMk/>
            <pc:sldMk cId="2237328778" sldId="265"/>
            <ac:spMk id="7" creationId="{6DD13A33-F9E2-74A3-8BBC-C394393945D3}"/>
          </ac:spMkLst>
        </pc:spChg>
        <pc:spChg chg="add del">
          <ac:chgData name="Ruthie Ballenger" userId="b1dded48-55e4-4515-9831-3d044987ab62" providerId="ADAL" clId="{EB066EA3-0BD1-4698-B66F-28BA1A3F10D4}" dt="2024-05-16T12:06:58.428" v="207" actId="26606"/>
          <ac:spMkLst>
            <pc:docMk/>
            <pc:sldMk cId="2237328778" sldId="265"/>
            <ac:spMk id="8" creationId="{E978A47D-4F17-40FE-AB70-7AF78A9575EB}"/>
          </ac:spMkLst>
        </pc:spChg>
        <pc:spChg chg="add del">
          <ac:chgData name="Ruthie Ballenger" userId="b1dded48-55e4-4515-9831-3d044987ab62" providerId="ADAL" clId="{EB066EA3-0BD1-4698-B66F-28BA1A3F10D4}" dt="2024-05-16T12:06:54.077" v="204" actId="26606"/>
          <ac:spMkLst>
            <pc:docMk/>
            <pc:sldMk cId="2237328778" sldId="265"/>
            <ac:spMk id="53" creationId="{E9B448F0-DA06-4165-AB5F-4330A20E06D0}"/>
          </ac:spMkLst>
        </pc:spChg>
        <pc:spChg chg="add del">
          <ac:chgData name="Ruthie Ballenger" userId="b1dded48-55e4-4515-9831-3d044987ab62" providerId="ADAL" clId="{EB066EA3-0BD1-4698-B66F-28BA1A3F10D4}" dt="2024-05-16T12:06:28.045" v="200" actId="26606"/>
          <ac:spMkLst>
            <pc:docMk/>
            <pc:sldMk cId="2237328778" sldId="265"/>
            <ac:spMk id="56" creationId="{6BFC9644-673A-459F-B3C5-9310A4E50E3B}"/>
          </ac:spMkLst>
        </pc:spChg>
        <pc:spChg chg="add del">
          <ac:chgData name="Ruthie Ballenger" userId="b1dded48-55e4-4515-9831-3d044987ab62" providerId="ADAL" clId="{EB066EA3-0BD1-4698-B66F-28BA1A3F10D4}" dt="2024-05-16T12:06:28.045" v="200" actId="26606"/>
          <ac:spMkLst>
            <pc:docMk/>
            <pc:sldMk cId="2237328778" sldId="265"/>
            <ac:spMk id="87" creationId="{7D1C411D-0818-4640-8657-2AF78250C802}"/>
          </ac:spMkLst>
        </pc:spChg>
        <pc:spChg chg="add del">
          <ac:chgData name="Ruthie Ballenger" userId="b1dded48-55e4-4515-9831-3d044987ab62" providerId="ADAL" clId="{EB066EA3-0BD1-4698-B66F-28BA1A3F10D4}" dt="2024-05-16T12:06:58.404" v="206" actId="26606"/>
          <ac:spMkLst>
            <pc:docMk/>
            <pc:sldMk cId="2237328778" sldId="265"/>
            <ac:spMk id="101" creationId="{CB2E6072-4A58-4A16-85F6-67A0FE223FB5}"/>
          </ac:spMkLst>
        </pc:spChg>
        <pc:spChg chg="add">
          <ac:chgData name="Ruthie Ballenger" userId="b1dded48-55e4-4515-9831-3d044987ab62" providerId="ADAL" clId="{EB066EA3-0BD1-4698-B66F-28BA1A3F10D4}" dt="2024-05-16T12:06:58.428" v="207" actId="26606"/>
          <ac:spMkLst>
            <pc:docMk/>
            <pc:sldMk cId="2237328778" sldId="265"/>
            <ac:spMk id="140" creationId="{E978A47D-4F17-40FE-AB70-7AF78A9575EB}"/>
          </ac:spMkLst>
        </pc:spChg>
        <pc:grpChg chg="add del">
          <ac:chgData name="Ruthie Ballenger" userId="b1dded48-55e4-4515-9831-3d044987ab62" providerId="ADAL" clId="{EB066EA3-0BD1-4698-B66F-28BA1A3F10D4}" dt="2024-05-16T12:06:58.428" v="207" actId="26606"/>
          <ac:grpSpMkLst>
            <pc:docMk/>
            <pc:sldMk cId="2237328778" sldId="265"/>
            <ac:grpSpMk id="10" creationId="{85BE3A7E-6A3F-401E-A025-BBB8FDB8DD30}"/>
          </ac:grpSpMkLst>
        </pc:grpChg>
        <pc:grpChg chg="add del">
          <ac:chgData name="Ruthie Ballenger" userId="b1dded48-55e4-4515-9831-3d044987ab62" providerId="ADAL" clId="{EB066EA3-0BD1-4698-B66F-28BA1A3F10D4}" dt="2024-05-16T12:06:58.428" v="207" actId="26606"/>
          <ac:grpSpMkLst>
            <pc:docMk/>
            <pc:sldMk cId="2237328778" sldId="265"/>
            <ac:grpSpMk id="41" creationId="{F4E035BE-9FF4-43D3-BC25-CF582D7FF85E}"/>
          </ac:grpSpMkLst>
        </pc:grpChg>
        <pc:grpChg chg="add del">
          <ac:chgData name="Ruthie Ballenger" userId="b1dded48-55e4-4515-9831-3d044987ab62" providerId="ADAL" clId="{EB066EA3-0BD1-4698-B66F-28BA1A3F10D4}" dt="2024-05-16T12:06:28.045" v="200" actId="26606"/>
          <ac:grpSpMkLst>
            <pc:docMk/>
            <pc:sldMk cId="2237328778" sldId="265"/>
            <ac:grpSpMk id="58" creationId="{4ADB9295-9645-4BF2-ADFD-75800B7FAD06}"/>
          </ac:grpSpMkLst>
        </pc:grpChg>
        <pc:grpChg chg="add del">
          <ac:chgData name="Ruthie Ballenger" userId="b1dded48-55e4-4515-9831-3d044987ab62" providerId="ADAL" clId="{EB066EA3-0BD1-4698-B66F-28BA1A3F10D4}" dt="2024-05-16T12:06:54.077" v="204" actId="26606"/>
          <ac:grpSpMkLst>
            <pc:docMk/>
            <pc:sldMk cId="2237328778" sldId="265"/>
            <ac:grpSpMk id="60" creationId="{2576BCDF-119F-4EB5-83D7-ED823C93EBBD}"/>
          </ac:grpSpMkLst>
        </pc:grpChg>
        <pc:grpChg chg="add del">
          <ac:chgData name="Ruthie Ballenger" userId="b1dded48-55e4-4515-9831-3d044987ab62" providerId="ADAL" clId="{EB066EA3-0BD1-4698-B66F-28BA1A3F10D4}" dt="2024-05-16T12:06:54.077" v="204" actId="26606"/>
          <ac:grpSpMkLst>
            <pc:docMk/>
            <pc:sldMk cId="2237328778" sldId="265"/>
            <ac:grpSpMk id="89" creationId="{8DB4BB99-C854-45F9-BED1-63D15E3A2411}"/>
          </ac:grpSpMkLst>
        </pc:grpChg>
        <pc:grpChg chg="add del">
          <ac:chgData name="Ruthie Ballenger" userId="b1dded48-55e4-4515-9831-3d044987ab62" providerId="ADAL" clId="{EB066EA3-0BD1-4698-B66F-28BA1A3F10D4}" dt="2024-05-16T12:06:58.404" v="206" actId="26606"/>
          <ac:grpSpMkLst>
            <pc:docMk/>
            <pc:sldMk cId="2237328778" sldId="265"/>
            <ac:grpSpMk id="102" creationId="{AC1DD88D-B6CF-4188-B28E-41DA602F7AF5}"/>
          </ac:grpSpMkLst>
        </pc:grpChg>
        <pc:grpChg chg="add del">
          <ac:chgData name="Ruthie Ballenger" userId="b1dded48-55e4-4515-9831-3d044987ab62" providerId="ADAL" clId="{EB066EA3-0BD1-4698-B66F-28BA1A3F10D4}" dt="2024-05-16T12:06:58.404" v="206" actId="26606"/>
          <ac:grpSpMkLst>
            <pc:docMk/>
            <pc:sldMk cId="2237328778" sldId="265"/>
            <ac:grpSpMk id="129" creationId="{455E0AD7-882F-4B4C-B3A7-D4E72D48E46A}"/>
          </ac:grpSpMkLst>
        </pc:grpChg>
        <pc:grpChg chg="add">
          <ac:chgData name="Ruthie Ballenger" userId="b1dded48-55e4-4515-9831-3d044987ab62" providerId="ADAL" clId="{EB066EA3-0BD1-4698-B66F-28BA1A3F10D4}" dt="2024-05-16T12:06:58.428" v="207" actId="26606"/>
          <ac:grpSpMkLst>
            <pc:docMk/>
            <pc:sldMk cId="2237328778" sldId="265"/>
            <ac:grpSpMk id="141" creationId="{85BE3A7E-6A3F-401E-A025-BBB8FDB8DD30}"/>
          </ac:grpSpMkLst>
        </pc:grpChg>
        <pc:grpChg chg="add">
          <ac:chgData name="Ruthie Ballenger" userId="b1dded48-55e4-4515-9831-3d044987ab62" providerId="ADAL" clId="{EB066EA3-0BD1-4698-B66F-28BA1A3F10D4}" dt="2024-05-16T12:06:58.428" v="207" actId="26606"/>
          <ac:grpSpMkLst>
            <pc:docMk/>
            <pc:sldMk cId="2237328778" sldId="265"/>
            <ac:grpSpMk id="145" creationId="{F4E035BE-9FF4-43D3-BC25-CF582D7FF85E}"/>
          </ac:grpSpMkLst>
        </pc:grpChg>
        <pc:picChg chg="add del">
          <ac:chgData name="Ruthie Ballenger" userId="b1dded48-55e4-4515-9831-3d044987ab62" providerId="ADAL" clId="{EB066EA3-0BD1-4698-B66F-28BA1A3F10D4}" dt="2024-05-16T12:06:54.077" v="204" actId="26606"/>
          <ac:picMkLst>
            <pc:docMk/>
            <pc:sldMk cId="2237328778" sldId="265"/>
            <ac:picMk id="54" creationId="{92D83638-A467-411A-9C31-FE9A111CD885}"/>
          </ac:picMkLst>
        </pc:picChg>
        <pc:cxnChg chg="add del">
          <ac:chgData name="Ruthie Ballenger" userId="b1dded48-55e4-4515-9831-3d044987ab62" providerId="ADAL" clId="{EB066EA3-0BD1-4698-B66F-28BA1A3F10D4}" dt="2024-05-16T12:06:58.428" v="207" actId="26606"/>
          <ac:cxnSpMkLst>
            <pc:docMk/>
            <pc:sldMk cId="2237328778" sldId="265"/>
            <ac:cxnSpMk id="39" creationId="{085ECEC0-FF5D-4348-92C7-1EA7C61E770C}"/>
          </ac:cxnSpMkLst>
        </pc:cxnChg>
        <pc:cxnChg chg="add">
          <ac:chgData name="Ruthie Ballenger" userId="b1dded48-55e4-4515-9831-3d044987ab62" providerId="ADAL" clId="{EB066EA3-0BD1-4698-B66F-28BA1A3F10D4}" dt="2024-05-16T12:06:58.428" v="207" actId="26606"/>
          <ac:cxnSpMkLst>
            <pc:docMk/>
            <pc:sldMk cId="2237328778" sldId="265"/>
            <ac:cxnSpMk id="144" creationId="{085ECEC0-FF5D-4348-92C7-1EA7C61E770C}"/>
          </ac:cxnSpMkLst>
        </pc:cxnChg>
      </pc:sldChg>
      <pc:sldChg chg="modSp modNotesTx">
        <pc:chgData name="Ruthie Ballenger" userId="b1dded48-55e4-4515-9831-3d044987ab62" providerId="ADAL" clId="{EB066EA3-0BD1-4698-B66F-28BA1A3F10D4}" dt="2024-05-14T17:11:25.057" v="173"/>
        <pc:sldMkLst>
          <pc:docMk/>
          <pc:sldMk cId="671153267" sldId="266"/>
        </pc:sldMkLst>
        <pc:graphicFrameChg chg="mod">
          <ac:chgData name="Ruthie Ballenger" userId="b1dded48-55e4-4515-9831-3d044987ab62" providerId="ADAL" clId="{EB066EA3-0BD1-4698-B66F-28BA1A3F10D4}" dt="2024-05-13T21:58:47.427" v="172" actId="20577"/>
          <ac:graphicFrameMkLst>
            <pc:docMk/>
            <pc:sldMk cId="671153267" sldId="266"/>
            <ac:graphicFrameMk id="5" creationId="{BFAFA619-4258-41D3-82F7-CCD60BEA49CD}"/>
          </ac:graphicFrameMkLst>
        </pc:graphicFrameChg>
      </pc:sldChg>
      <pc:sldChg chg="addSp delSp modSp new mod setBg addAnim setClrOvrMap">
        <pc:chgData name="Ruthie Ballenger" userId="b1dded48-55e4-4515-9831-3d044987ab62" providerId="ADAL" clId="{EB066EA3-0BD1-4698-B66F-28BA1A3F10D4}" dt="2024-05-16T12:04:59.338" v="198"/>
        <pc:sldMkLst>
          <pc:docMk/>
          <pc:sldMk cId="1784657592" sldId="267"/>
        </pc:sldMkLst>
        <pc:spChg chg="mod">
          <ac:chgData name="Ruthie Ballenger" userId="b1dded48-55e4-4515-9831-3d044987ab62" providerId="ADAL" clId="{EB066EA3-0BD1-4698-B66F-28BA1A3F10D4}" dt="2024-05-16T12:04:59.338" v="197" actId="26606"/>
          <ac:spMkLst>
            <pc:docMk/>
            <pc:sldMk cId="1784657592" sldId="267"/>
            <ac:spMk id="2" creationId="{297A2A89-0E75-4A58-1A8B-8363B508D442}"/>
          </ac:spMkLst>
        </pc:spChg>
        <pc:spChg chg="del">
          <ac:chgData name="Ruthie Ballenger" userId="b1dded48-55e4-4515-9831-3d044987ab62" providerId="ADAL" clId="{EB066EA3-0BD1-4698-B66F-28BA1A3F10D4}" dt="2024-05-16T12:04:01.228" v="175" actId="931"/>
          <ac:spMkLst>
            <pc:docMk/>
            <pc:sldMk cId="1784657592" sldId="267"/>
            <ac:spMk id="3" creationId="{F1EB27BD-DD86-3C05-62E6-C39AA81F8C4D}"/>
          </ac:spMkLst>
        </pc:spChg>
        <pc:spChg chg="add del mod ord">
          <ac:chgData name="Ruthie Ballenger" userId="b1dded48-55e4-4515-9831-3d044987ab62" providerId="ADAL" clId="{EB066EA3-0BD1-4698-B66F-28BA1A3F10D4}" dt="2024-05-16T12:04:54.393" v="194" actId="478"/>
          <ac:spMkLst>
            <pc:docMk/>
            <pc:sldMk cId="1784657592" sldId="267"/>
            <ac:spMk id="9" creationId="{31834ACB-03C7-C82E-8465-8FFEF7F241D0}"/>
          </ac:spMkLst>
        </pc:spChg>
        <pc:spChg chg="add del">
          <ac:chgData name="Ruthie Ballenger" userId="b1dded48-55e4-4515-9831-3d044987ab62" providerId="ADAL" clId="{EB066EA3-0BD1-4698-B66F-28BA1A3F10D4}" dt="2024-05-16T12:04:38.470" v="193" actId="26606"/>
          <ac:spMkLst>
            <pc:docMk/>
            <pc:sldMk cId="1784657592" sldId="267"/>
            <ac:spMk id="12" creationId="{6697F791-5FFA-4164-899F-EB52EA72B024}"/>
          </ac:spMkLst>
        </pc:spChg>
        <pc:spChg chg="add del">
          <ac:chgData name="Ruthie Ballenger" userId="b1dded48-55e4-4515-9831-3d044987ab62" providerId="ADAL" clId="{EB066EA3-0BD1-4698-B66F-28BA1A3F10D4}" dt="2024-05-16T12:04:38.470" v="193" actId="26606"/>
          <ac:spMkLst>
            <pc:docMk/>
            <pc:sldMk cId="1784657592" sldId="267"/>
            <ac:spMk id="16" creationId="{B773AB25-A422-41AA-9737-5E04C1966DE1}"/>
          </ac:spMkLst>
        </pc:spChg>
        <pc:spChg chg="add del">
          <ac:chgData name="Ruthie Ballenger" userId="b1dded48-55e4-4515-9831-3d044987ab62" providerId="ADAL" clId="{EB066EA3-0BD1-4698-B66F-28BA1A3F10D4}" dt="2024-05-16T12:04:59.338" v="197" actId="26606"/>
          <ac:spMkLst>
            <pc:docMk/>
            <pc:sldMk cId="1784657592" sldId="267"/>
            <ac:spMk id="52" creationId="{3CBA50DB-DBC7-4B6E-B3C1-8FF1EA519791}"/>
          </ac:spMkLst>
        </pc:spChg>
        <pc:spChg chg="add del">
          <ac:chgData name="Ruthie Ballenger" userId="b1dded48-55e4-4515-9831-3d044987ab62" providerId="ADAL" clId="{EB066EA3-0BD1-4698-B66F-28BA1A3F10D4}" dt="2024-05-16T12:04:59.338" v="197" actId="26606"/>
          <ac:spMkLst>
            <pc:docMk/>
            <pc:sldMk cId="1784657592" sldId="267"/>
            <ac:spMk id="97" creationId="{A1351C6B-7343-451F-AB4A-1CE294A4E927}"/>
          </ac:spMkLst>
        </pc:spChg>
        <pc:spChg chg="add del">
          <ac:chgData name="Ruthie Ballenger" userId="b1dded48-55e4-4515-9831-3d044987ab62" providerId="ADAL" clId="{EB066EA3-0BD1-4698-B66F-28BA1A3F10D4}" dt="2024-05-16T12:04:59.206" v="196" actId="26606"/>
          <ac:spMkLst>
            <pc:docMk/>
            <pc:sldMk cId="1784657592" sldId="267"/>
            <ac:spMk id="160" creationId="{CD614432-46FD-4B63-8194-64F233F94135}"/>
          </ac:spMkLst>
        </pc:spChg>
        <pc:spChg chg="add del">
          <ac:chgData name="Ruthie Ballenger" userId="b1dded48-55e4-4515-9831-3d044987ab62" providerId="ADAL" clId="{EB066EA3-0BD1-4698-B66F-28BA1A3F10D4}" dt="2024-05-16T12:04:59.206" v="196" actId="26606"/>
          <ac:spMkLst>
            <pc:docMk/>
            <pc:sldMk cId="1784657592" sldId="267"/>
            <ac:spMk id="220" creationId="{7C914900-562F-42A1-9E63-CD117E0CA000}"/>
          </ac:spMkLst>
        </pc:spChg>
        <pc:spChg chg="add">
          <ac:chgData name="Ruthie Ballenger" userId="b1dded48-55e4-4515-9831-3d044987ab62" providerId="ADAL" clId="{EB066EA3-0BD1-4698-B66F-28BA1A3F10D4}" dt="2024-05-16T12:04:59.338" v="197" actId="26606"/>
          <ac:spMkLst>
            <pc:docMk/>
            <pc:sldMk cId="1784657592" sldId="267"/>
            <ac:spMk id="278" creationId="{8B3F5CD4-CBC8-4A22-9DCC-0420CA28A09F}"/>
          </ac:spMkLst>
        </pc:spChg>
        <pc:grpChg chg="add del">
          <ac:chgData name="Ruthie Ballenger" userId="b1dded48-55e4-4515-9831-3d044987ab62" providerId="ADAL" clId="{EB066EA3-0BD1-4698-B66F-28BA1A3F10D4}" dt="2024-05-16T12:04:38.470" v="193" actId="26606"/>
          <ac:grpSpMkLst>
            <pc:docMk/>
            <pc:sldMk cId="1784657592" sldId="267"/>
            <ac:grpSpMk id="20" creationId="{6AD0D387-1584-4477-B5F8-52B50D4F2205}"/>
          </ac:grpSpMkLst>
        </pc:grpChg>
        <pc:grpChg chg="add del">
          <ac:chgData name="Ruthie Ballenger" userId="b1dded48-55e4-4515-9831-3d044987ab62" providerId="ADAL" clId="{EB066EA3-0BD1-4698-B66F-28BA1A3F10D4}" dt="2024-05-16T12:04:59.338" v="197" actId="26606"/>
          <ac:grpSpMkLst>
            <pc:docMk/>
            <pc:sldMk cId="1784657592" sldId="267"/>
            <ac:grpSpMk id="54" creationId="{1DED8FB6-AF8D-4D98-913D-E6486FEC1021}"/>
          </ac:grpSpMkLst>
        </pc:grpChg>
        <pc:grpChg chg="add del">
          <ac:chgData name="Ruthie Ballenger" userId="b1dded48-55e4-4515-9831-3d044987ab62" providerId="ADAL" clId="{EB066EA3-0BD1-4698-B66F-28BA1A3F10D4}" dt="2024-05-16T12:04:59.206" v="196" actId="26606"/>
          <ac:grpSpMkLst>
            <pc:docMk/>
            <pc:sldMk cId="1784657592" sldId="267"/>
            <ac:grpSpMk id="104" creationId="{AB86F577-8905-4B21-8AF3-C1BB3433775D}"/>
          </ac:grpSpMkLst>
        </pc:grpChg>
        <pc:grpChg chg="add del">
          <ac:chgData name="Ruthie Ballenger" userId="b1dded48-55e4-4515-9831-3d044987ab62" providerId="ADAL" clId="{EB066EA3-0BD1-4698-B66F-28BA1A3F10D4}" dt="2024-05-16T12:04:59.206" v="196" actId="26606"/>
          <ac:grpSpMkLst>
            <pc:docMk/>
            <pc:sldMk cId="1784657592" sldId="267"/>
            <ac:grpSpMk id="162" creationId="{57D43E06-E0E9-45FB-9DD8-4513BF040A64}"/>
          </ac:grpSpMkLst>
        </pc:grpChg>
        <pc:grpChg chg="add">
          <ac:chgData name="Ruthie Ballenger" userId="b1dded48-55e4-4515-9831-3d044987ab62" providerId="ADAL" clId="{EB066EA3-0BD1-4698-B66F-28BA1A3F10D4}" dt="2024-05-16T12:04:59.338" v="197" actId="26606"/>
          <ac:grpSpMkLst>
            <pc:docMk/>
            <pc:sldMk cId="1784657592" sldId="267"/>
            <ac:grpSpMk id="223" creationId="{9795E515-5F57-431F-9A0D-3A0419DF7572}"/>
          </ac:grpSpMkLst>
        </pc:grpChg>
        <pc:picChg chg="add mod">
          <ac:chgData name="Ruthie Ballenger" userId="b1dded48-55e4-4515-9831-3d044987ab62" providerId="ADAL" clId="{EB066EA3-0BD1-4698-B66F-28BA1A3F10D4}" dt="2024-05-16T12:04:59.338" v="197" actId="26606"/>
          <ac:picMkLst>
            <pc:docMk/>
            <pc:sldMk cId="1784657592" sldId="267"/>
            <ac:picMk id="5" creationId="{60FE1DC2-BF1E-FA6C-C3BF-9D1EF1D7A2A3}"/>
          </ac:picMkLst>
        </pc:picChg>
        <pc:picChg chg="add del">
          <ac:chgData name="Ruthie Ballenger" userId="b1dded48-55e4-4515-9831-3d044987ab62" providerId="ADAL" clId="{EB066EA3-0BD1-4698-B66F-28BA1A3F10D4}" dt="2024-05-16T12:04:38.470" v="193" actId="26606"/>
          <ac:picMkLst>
            <pc:docMk/>
            <pc:sldMk cId="1784657592" sldId="267"/>
            <ac:picMk id="14" creationId="{4E28A1A9-FB81-4816-AAEA-C3B430946951}"/>
          </ac:picMkLst>
        </pc:picChg>
        <pc:picChg chg="add del">
          <ac:chgData name="Ruthie Ballenger" userId="b1dded48-55e4-4515-9831-3d044987ab62" providerId="ADAL" clId="{EB066EA3-0BD1-4698-B66F-28BA1A3F10D4}" dt="2024-05-16T12:04:38.470" v="193" actId="26606"/>
          <ac:picMkLst>
            <pc:docMk/>
            <pc:sldMk cId="1784657592" sldId="267"/>
            <ac:picMk id="18" creationId="{AF0552B8-DE8C-40DF-B29F-1728E6A10619}"/>
          </ac:picMkLst>
        </pc:picChg>
        <pc:picChg chg="add del">
          <ac:chgData name="Ruthie Ballenger" userId="b1dded48-55e4-4515-9831-3d044987ab62" providerId="ADAL" clId="{EB066EA3-0BD1-4698-B66F-28BA1A3F10D4}" dt="2024-05-16T12:04:59.338" v="197" actId="26606"/>
          <ac:picMkLst>
            <pc:docMk/>
            <pc:sldMk cId="1784657592" sldId="267"/>
            <ac:picMk id="95" creationId="{5B3DE270-418F-47A7-B311-C4D876041DC6}"/>
          </ac:picMkLst>
        </pc:picChg>
        <pc:picChg chg="add del">
          <ac:chgData name="Ruthie Ballenger" userId="b1dded48-55e4-4515-9831-3d044987ab62" providerId="ADAL" clId="{EB066EA3-0BD1-4698-B66F-28BA1A3F10D4}" dt="2024-05-16T12:04:59.206" v="196" actId="26606"/>
          <ac:picMkLst>
            <pc:docMk/>
            <pc:sldMk cId="1784657592" sldId="267"/>
            <ac:picMk id="102" creationId="{678E285C-BE9E-45B7-A3EE-B9792DAE9917}"/>
          </ac:picMkLst>
        </pc:picChg>
        <pc:picChg chg="add del">
          <ac:chgData name="Ruthie Ballenger" userId="b1dded48-55e4-4515-9831-3d044987ab62" providerId="ADAL" clId="{EB066EA3-0BD1-4698-B66F-28BA1A3F10D4}" dt="2024-05-16T12:04:59.206" v="196" actId="26606"/>
          <ac:picMkLst>
            <pc:docMk/>
            <pc:sldMk cId="1784657592" sldId="267"/>
            <ac:picMk id="218" creationId="{0B0BC616-AF73-491B-AACB-A8C3A548B639}"/>
          </ac:picMkLst>
        </pc:picChg>
        <pc:picChg chg="add">
          <ac:chgData name="Ruthie Ballenger" userId="b1dded48-55e4-4515-9831-3d044987ab62" providerId="ADAL" clId="{EB066EA3-0BD1-4698-B66F-28BA1A3F10D4}" dt="2024-05-16T12:04:59.338" v="197" actId="26606"/>
          <ac:picMkLst>
            <pc:docMk/>
            <pc:sldMk cId="1784657592" sldId="267"/>
            <ac:picMk id="222" creationId="{50C065C3-0FE3-4452-B765-CB05BBB2A98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2FA277-9586-4F71-A432-E8AAAD1B9E2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D2A1D88-E5E0-4CE2-A22A-CD06830F4812}">
      <dgm:prSet/>
      <dgm:spPr/>
      <dgm:t>
        <a:bodyPr/>
        <a:lstStyle/>
        <a:p>
          <a:r>
            <a:rPr lang="en-US" dirty="0"/>
            <a:t>Deployed backend application in </a:t>
          </a:r>
          <a:r>
            <a:rPr lang="en-US" dirty="0" err="1"/>
            <a:t>minikube</a:t>
          </a:r>
          <a:endParaRPr lang="en-US" dirty="0"/>
        </a:p>
      </dgm:t>
    </dgm:pt>
    <dgm:pt modelId="{8288D7BE-A631-4EBC-A806-8C71B310F672}" type="parTrans" cxnId="{362E9684-9B19-488F-A0B7-C55A8DD7EA16}">
      <dgm:prSet/>
      <dgm:spPr/>
      <dgm:t>
        <a:bodyPr/>
        <a:lstStyle/>
        <a:p>
          <a:endParaRPr lang="en-US"/>
        </a:p>
      </dgm:t>
    </dgm:pt>
    <dgm:pt modelId="{21191B46-C889-46CE-9579-0EEA314CD450}" type="sibTrans" cxnId="{362E9684-9B19-488F-A0B7-C55A8DD7EA16}">
      <dgm:prSet/>
      <dgm:spPr/>
      <dgm:t>
        <a:bodyPr/>
        <a:lstStyle/>
        <a:p>
          <a:endParaRPr lang="en-US"/>
        </a:p>
      </dgm:t>
    </dgm:pt>
    <dgm:pt modelId="{D8D3D78B-1CD8-473D-A4C0-D5E6F8BF14F1}">
      <dgm:prSet/>
      <dgm:spPr/>
      <dgm:t>
        <a:bodyPr/>
        <a:lstStyle/>
        <a:p>
          <a:r>
            <a:rPr lang="en-US" dirty="0"/>
            <a:t>Debugging frontend application locally</a:t>
          </a:r>
        </a:p>
      </dgm:t>
    </dgm:pt>
    <dgm:pt modelId="{E0885310-B645-47C3-858A-94639EE5B213}" type="parTrans" cxnId="{B3CD3505-BFCD-49CD-B6BF-39D465802999}">
      <dgm:prSet/>
      <dgm:spPr/>
      <dgm:t>
        <a:bodyPr/>
        <a:lstStyle/>
        <a:p>
          <a:endParaRPr lang="en-US"/>
        </a:p>
      </dgm:t>
    </dgm:pt>
    <dgm:pt modelId="{3D478A9A-35FF-4554-B27A-94EC10A69E8B}" type="sibTrans" cxnId="{B3CD3505-BFCD-49CD-B6BF-39D465802999}">
      <dgm:prSet/>
      <dgm:spPr/>
      <dgm:t>
        <a:bodyPr/>
        <a:lstStyle/>
        <a:p>
          <a:endParaRPr lang="en-US"/>
        </a:p>
      </dgm:t>
    </dgm:pt>
    <dgm:pt modelId="{E044E246-DDC4-47B3-BCA2-E9B40F26E7D5}" type="pres">
      <dgm:prSet presAssocID="{9F2FA277-9586-4F71-A432-E8AAAD1B9E23}" presName="root" presStyleCnt="0">
        <dgm:presLayoutVars>
          <dgm:dir/>
          <dgm:resizeHandles val="exact"/>
        </dgm:presLayoutVars>
      </dgm:prSet>
      <dgm:spPr/>
    </dgm:pt>
    <dgm:pt modelId="{4FE20022-E6BF-47AC-B7BE-6417B69B6D43}" type="pres">
      <dgm:prSet presAssocID="{9F2FA277-9586-4F71-A432-E8AAAD1B9E23}" presName="container" presStyleCnt="0">
        <dgm:presLayoutVars>
          <dgm:dir/>
          <dgm:resizeHandles val="exact"/>
        </dgm:presLayoutVars>
      </dgm:prSet>
      <dgm:spPr/>
    </dgm:pt>
    <dgm:pt modelId="{0E2DD86C-3E95-4B7F-A7A9-C1385177696E}" type="pres">
      <dgm:prSet presAssocID="{9D2A1D88-E5E0-4CE2-A22A-CD06830F4812}" presName="compNode" presStyleCnt="0"/>
      <dgm:spPr/>
    </dgm:pt>
    <dgm:pt modelId="{4666A75F-4472-41BE-A206-1DE0CE9C5C7B}" type="pres">
      <dgm:prSet presAssocID="{9D2A1D88-E5E0-4CE2-A22A-CD06830F4812}" presName="iconBgRect" presStyleLbl="bgShp" presStyleIdx="0" presStyleCnt="2"/>
      <dgm:spPr/>
    </dgm:pt>
    <dgm:pt modelId="{E786DA7E-5D35-41AD-A24A-0DBF958768B4}" type="pres">
      <dgm:prSet presAssocID="{9D2A1D88-E5E0-4CE2-A22A-CD06830F481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0A0B82C-401F-4685-BF34-1029B212280B}" type="pres">
      <dgm:prSet presAssocID="{9D2A1D88-E5E0-4CE2-A22A-CD06830F4812}" presName="spaceRect" presStyleCnt="0"/>
      <dgm:spPr/>
    </dgm:pt>
    <dgm:pt modelId="{10644EF1-9ADF-49A8-89E2-726E0F4FEBAA}" type="pres">
      <dgm:prSet presAssocID="{9D2A1D88-E5E0-4CE2-A22A-CD06830F4812}" presName="textRect" presStyleLbl="revTx" presStyleIdx="0" presStyleCnt="2">
        <dgm:presLayoutVars>
          <dgm:chMax val="1"/>
          <dgm:chPref val="1"/>
        </dgm:presLayoutVars>
      </dgm:prSet>
      <dgm:spPr/>
    </dgm:pt>
    <dgm:pt modelId="{010D0FDE-102F-46A9-99E9-77F8EAA339DB}" type="pres">
      <dgm:prSet presAssocID="{21191B46-C889-46CE-9579-0EEA314CD450}" presName="sibTrans" presStyleLbl="sibTrans2D1" presStyleIdx="0" presStyleCnt="0"/>
      <dgm:spPr/>
    </dgm:pt>
    <dgm:pt modelId="{E2C9CE04-7D88-48C0-8445-09112B4276A5}" type="pres">
      <dgm:prSet presAssocID="{D8D3D78B-1CD8-473D-A4C0-D5E6F8BF14F1}" presName="compNode" presStyleCnt="0"/>
      <dgm:spPr/>
    </dgm:pt>
    <dgm:pt modelId="{2D9FB7A8-51C9-4437-B22F-2C2BC0D4DEF9}" type="pres">
      <dgm:prSet presAssocID="{D8D3D78B-1CD8-473D-A4C0-D5E6F8BF14F1}" presName="iconBgRect" presStyleLbl="bgShp" presStyleIdx="1" presStyleCnt="2"/>
      <dgm:spPr/>
    </dgm:pt>
    <dgm:pt modelId="{DB6A9761-51BE-40D6-A883-5387C9202DBD}" type="pres">
      <dgm:prSet presAssocID="{D8D3D78B-1CD8-473D-A4C0-D5E6F8BF14F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CA22F89-F087-4567-8101-0971D94879A5}" type="pres">
      <dgm:prSet presAssocID="{D8D3D78B-1CD8-473D-A4C0-D5E6F8BF14F1}" presName="spaceRect" presStyleCnt="0"/>
      <dgm:spPr/>
    </dgm:pt>
    <dgm:pt modelId="{BDB33C20-C060-40A6-9ECB-F60C82E25499}" type="pres">
      <dgm:prSet presAssocID="{D8D3D78B-1CD8-473D-A4C0-D5E6F8BF14F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3CD3505-BFCD-49CD-B6BF-39D465802999}" srcId="{9F2FA277-9586-4F71-A432-E8AAAD1B9E23}" destId="{D8D3D78B-1CD8-473D-A4C0-D5E6F8BF14F1}" srcOrd="1" destOrd="0" parTransId="{E0885310-B645-47C3-858A-94639EE5B213}" sibTransId="{3D478A9A-35FF-4554-B27A-94EC10A69E8B}"/>
    <dgm:cxn modelId="{74D44530-3C59-436E-8819-33DF563D85E3}" type="presOf" srcId="{9D2A1D88-E5E0-4CE2-A22A-CD06830F4812}" destId="{10644EF1-9ADF-49A8-89E2-726E0F4FEBAA}" srcOrd="0" destOrd="0" presId="urn:microsoft.com/office/officeart/2018/2/layout/IconCircleList"/>
    <dgm:cxn modelId="{8843905C-F135-4949-BA53-0816B7F8FC79}" type="presOf" srcId="{21191B46-C889-46CE-9579-0EEA314CD450}" destId="{010D0FDE-102F-46A9-99E9-77F8EAA339DB}" srcOrd="0" destOrd="0" presId="urn:microsoft.com/office/officeart/2018/2/layout/IconCircleList"/>
    <dgm:cxn modelId="{362E9684-9B19-488F-A0B7-C55A8DD7EA16}" srcId="{9F2FA277-9586-4F71-A432-E8AAAD1B9E23}" destId="{9D2A1D88-E5E0-4CE2-A22A-CD06830F4812}" srcOrd="0" destOrd="0" parTransId="{8288D7BE-A631-4EBC-A806-8C71B310F672}" sibTransId="{21191B46-C889-46CE-9579-0EEA314CD450}"/>
    <dgm:cxn modelId="{D28E17EB-B0EE-451E-B704-9E94BF7FADDF}" type="presOf" srcId="{D8D3D78B-1CD8-473D-A4C0-D5E6F8BF14F1}" destId="{BDB33C20-C060-40A6-9ECB-F60C82E25499}" srcOrd="0" destOrd="0" presId="urn:microsoft.com/office/officeart/2018/2/layout/IconCircleList"/>
    <dgm:cxn modelId="{B41F6AEC-6558-4E54-BD3A-9608F138B87D}" type="presOf" srcId="{9F2FA277-9586-4F71-A432-E8AAAD1B9E23}" destId="{E044E246-DDC4-47B3-BCA2-E9B40F26E7D5}" srcOrd="0" destOrd="0" presId="urn:microsoft.com/office/officeart/2018/2/layout/IconCircleList"/>
    <dgm:cxn modelId="{90CDD198-1EB5-4D19-9803-B33AAEF09AF4}" type="presParOf" srcId="{E044E246-DDC4-47B3-BCA2-E9B40F26E7D5}" destId="{4FE20022-E6BF-47AC-B7BE-6417B69B6D43}" srcOrd="0" destOrd="0" presId="urn:microsoft.com/office/officeart/2018/2/layout/IconCircleList"/>
    <dgm:cxn modelId="{C96171D8-A0EF-4334-9D7B-046631F74762}" type="presParOf" srcId="{4FE20022-E6BF-47AC-B7BE-6417B69B6D43}" destId="{0E2DD86C-3E95-4B7F-A7A9-C1385177696E}" srcOrd="0" destOrd="0" presId="urn:microsoft.com/office/officeart/2018/2/layout/IconCircleList"/>
    <dgm:cxn modelId="{C971E631-C501-4555-AE48-5C82F46D0EF2}" type="presParOf" srcId="{0E2DD86C-3E95-4B7F-A7A9-C1385177696E}" destId="{4666A75F-4472-41BE-A206-1DE0CE9C5C7B}" srcOrd="0" destOrd="0" presId="urn:microsoft.com/office/officeart/2018/2/layout/IconCircleList"/>
    <dgm:cxn modelId="{31D18100-19EE-42A8-A7F1-ED2332AF825F}" type="presParOf" srcId="{0E2DD86C-3E95-4B7F-A7A9-C1385177696E}" destId="{E786DA7E-5D35-41AD-A24A-0DBF958768B4}" srcOrd="1" destOrd="0" presId="urn:microsoft.com/office/officeart/2018/2/layout/IconCircleList"/>
    <dgm:cxn modelId="{499ECA55-6239-441E-9259-F10851777703}" type="presParOf" srcId="{0E2DD86C-3E95-4B7F-A7A9-C1385177696E}" destId="{E0A0B82C-401F-4685-BF34-1029B212280B}" srcOrd="2" destOrd="0" presId="urn:microsoft.com/office/officeart/2018/2/layout/IconCircleList"/>
    <dgm:cxn modelId="{593FF4EF-8DC0-4493-981D-27E69793C7DA}" type="presParOf" srcId="{0E2DD86C-3E95-4B7F-A7A9-C1385177696E}" destId="{10644EF1-9ADF-49A8-89E2-726E0F4FEBAA}" srcOrd="3" destOrd="0" presId="urn:microsoft.com/office/officeart/2018/2/layout/IconCircleList"/>
    <dgm:cxn modelId="{76F314E0-4EB9-46A9-9B24-A88513B5C8B0}" type="presParOf" srcId="{4FE20022-E6BF-47AC-B7BE-6417B69B6D43}" destId="{010D0FDE-102F-46A9-99E9-77F8EAA339DB}" srcOrd="1" destOrd="0" presId="urn:microsoft.com/office/officeart/2018/2/layout/IconCircleList"/>
    <dgm:cxn modelId="{43A852F7-6651-4A86-90CB-D743E498DB9E}" type="presParOf" srcId="{4FE20022-E6BF-47AC-B7BE-6417B69B6D43}" destId="{E2C9CE04-7D88-48C0-8445-09112B4276A5}" srcOrd="2" destOrd="0" presId="urn:microsoft.com/office/officeart/2018/2/layout/IconCircleList"/>
    <dgm:cxn modelId="{A622CDAF-39BC-4929-B0FD-4D259A30FF71}" type="presParOf" srcId="{E2C9CE04-7D88-48C0-8445-09112B4276A5}" destId="{2D9FB7A8-51C9-4437-B22F-2C2BC0D4DEF9}" srcOrd="0" destOrd="0" presId="urn:microsoft.com/office/officeart/2018/2/layout/IconCircleList"/>
    <dgm:cxn modelId="{A36348E4-4A53-40FF-8FE5-C9854938C3EA}" type="presParOf" srcId="{E2C9CE04-7D88-48C0-8445-09112B4276A5}" destId="{DB6A9761-51BE-40D6-A883-5387C9202DBD}" srcOrd="1" destOrd="0" presId="urn:microsoft.com/office/officeart/2018/2/layout/IconCircleList"/>
    <dgm:cxn modelId="{5B9D8AA0-4E1F-44AC-99BF-D962BC226F62}" type="presParOf" srcId="{E2C9CE04-7D88-48C0-8445-09112B4276A5}" destId="{ACA22F89-F087-4567-8101-0971D94879A5}" srcOrd="2" destOrd="0" presId="urn:microsoft.com/office/officeart/2018/2/layout/IconCircleList"/>
    <dgm:cxn modelId="{3B1E5A68-467D-4AF2-AB41-42F4283CC426}" type="presParOf" srcId="{E2C9CE04-7D88-48C0-8445-09112B4276A5}" destId="{BDB33C20-C060-40A6-9ECB-F60C82E254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6A75F-4472-41BE-A206-1DE0CE9C5C7B}">
      <dsp:nvSpPr>
        <dsp:cNvPr id="0" name=""/>
        <dsp:cNvSpPr/>
      </dsp:nvSpPr>
      <dsp:spPr>
        <a:xfrm>
          <a:off x="108989" y="1129568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6DA7E-5D35-41AD-A24A-0DBF958768B4}">
      <dsp:nvSpPr>
        <dsp:cNvPr id="0" name=""/>
        <dsp:cNvSpPr/>
      </dsp:nvSpPr>
      <dsp:spPr>
        <a:xfrm>
          <a:off x="378329" y="1398909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644EF1-9ADF-49A8-89E2-726E0F4FEBAA}">
      <dsp:nvSpPr>
        <dsp:cNvPr id="0" name=""/>
        <dsp:cNvSpPr/>
      </dsp:nvSpPr>
      <dsp:spPr>
        <a:xfrm>
          <a:off x="1666401" y="112956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Deployed backend application in </a:t>
          </a:r>
          <a:r>
            <a:rPr lang="en-US" sz="2400" kern="1200" dirty="0" err="1"/>
            <a:t>minikube</a:t>
          </a:r>
          <a:endParaRPr lang="en-US" sz="2400" kern="1200" dirty="0"/>
        </a:p>
      </dsp:txBody>
      <dsp:txXfrm>
        <a:off x="1666401" y="1129568"/>
        <a:ext cx="3023212" cy="1282575"/>
      </dsp:txXfrm>
    </dsp:sp>
    <dsp:sp modelId="{2D9FB7A8-51C9-4437-B22F-2C2BC0D4DEF9}">
      <dsp:nvSpPr>
        <dsp:cNvPr id="0" name=""/>
        <dsp:cNvSpPr/>
      </dsp:nvSpPr>
      <dsp:spPr>
        <a:xfrm>
          <a:off x="5216385" y="1129568"/>
          <a:ext cx="1282575" cy="1282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A9761-51BE-40D6-A883-5387C9202DBD}">
      <dsp:nvSpPr>
        <dsp:cNvPr id="0" name=""/>
        <dsp:cNvSpPr/>
      </dsp:nvSpPr>
      <dsp:spPr>
        <a:xfrm>
          <a:off x="5485726" y="1398909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33C20-C060-40A6-9ECB-F60C82E25499}">
      <dsp:nvSpPr>
        <dsp:cNvPr id="0" name=""/>
        <dsp:cNvSpPr/>
      </dsp:nvSpPr>
      <dsp:spPr>
        <a:xfrm>
          <a:off x="6773798" y="112956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Debugging frontend application locally</a:t>
          </a:r>
        </a:p>
      </dsp:txBody>
      <dsp:txXfrm>
        <a:off x="6773798" y="1129568"/>
        <a:ext cx="3023212" cy="128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test K8S code in a docker environment. No need to have multiple IDEs open to test code. Use K8S features such as creating a load balancer, </a:t>
            </a:r>
            <a:r>
              <a:rPr lang="en-US" dirty="0" err="1"/>
              <a:t>filemount</a:t>
            </a:r>
            <a:r>
              <a:rPr lang="en-US" dirty="0"/>
              <a:t> systems, secrets, </a:t>
            </a:r>
            <a:r>
              <a:rPr lang="en-US" dirty="0" err="1"/>
              <a:t>configmaps</a:t>
            </a:r>
            <a:r>
              <a:rPr lang="en-US" dirty="0"/>
              <a:t>. Use different containers runtimes such as Hyper-V, docker, </a:t>
            </a:r>
            <a:r>
              <a:rPr lang="en-US" dirty="0" err="1"/>
              <a:t>Virtualbox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88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time starting </a:t>
            </a:r>
            <a:r>
              <a:rPr lang="en-US" dirty="0" err="1"/>
              <a:t>minikube</a:t>
            </a:r>
            <a:r>
              <a:rPr lang="en-US" dirty="0"/>
              <a:t> it takes about 10 minutes to download </a:t>
            </a:r>
            <a:r>
              <a:rPr lang="en-US" dirty="0" err="1"/>
              <a:t>minikube</a:t>
            </a:r>
            <a:r>
              <a:rPr lang="en-US" dirty="0"/>
              <a:t> images to your environment. Otherwise it is less than 2 minutes to start. It stays running until you reboot your machine or it crashes.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4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these commands you can create your own command aliases in Linux to shorten the typing of the entire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538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https://minikube.sigs.k8s.io/docs/handbook/accessing/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1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10/1/2024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michelin.com/search/ws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nikube.sigs.k8s.io/docs/star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nikube.sigs.k8s.io/docs/handbook/untrusted_cert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Minikube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Local testing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03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>
                <a:effectLst/>
              </a:rPr>
              <a:t>What is it?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666" y="3602038"/>
            <a:ext cx="3500301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b="0" i="0" cap="all">
                <a:solidFill>
                  <a:schemeClr val="tx2"/>
                </a:solidFill>
                <a:effectLst/>
              </a:rPr>
              <a:t>minikube is local Kubernetes, focusing on making it easy to learn and develop for Kubernetes</a:t>
            </a:r>
            <a:r>
              <a:rPr lang="en-US" sz="1800" cap="all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5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35" r="1426" b="-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78BF97-23C9-58BE-983E-FA2EA4CE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>
                <a:latin typeface="Michelin" panose="02000000000000000000" pitchFamily="50" charset="0"/>
              </a:rPr>
              <a:t>Pre-reqs </a:t>
            </a:r>
            <a:endParaRPr lang="en-US" dirty="0">
              <a:latin typeface="Michelin" panose="02000000000000000000" pitchFamily="50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7322C3F-82FF-8B6E-46E4-609FF832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>
                <a:latin typeface="Michelin" panose="02000000000000000000" pitchFamily="50" charset="0"/>
              </a:rPr>
              <a:t>Need WSL Installed and configured. Include Docker installs</a:t>
            </a:r>
          </a:p>
          <a:p>
            <a:pPr lvl="1"/>
            <a:r>
              <a:rPr lang="en-US">
                <a:latin typeface="Michelin" panose="02000000000000000000" pitchFamily="50" charset="0"/>
                <a:hlinkClick r:id="rId2"/>
              </a:rPr>
              <a:t>https://dev.michelin.com/search/wsl</a:t>
            </a:r>
            <a:endParaRPr lang="en-US">
              <a:latin typeface="Michelin" panose="02000000000000000000" pitchFamily="50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Michelin" panose="02000000000000000000" pitchFamily="50" charset="0"/>
              </a:rPr>
              <a:t>Need a </a:t>
            </a:r>
            <a:r>
              <a:rPr lang="en-US" err="1">
                <a:latin typeface="Michelin" panose="02000000000000000000" pitchFamily="50" charset="0"/>
              </a:rPr>
              <a:t>linux</a:t>
            </a:r>
            <a:r>
              <a:rPr lang="en-US">
                <a:latin typeface="Michelin" panose="02000000000000000000" pitchFamily="50" charset="0"/>
              </a:rPr>
              <a:t> package manger installed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latin typeface="Michelin" panose="02000000000000000000" pitchFamily="50" charset="0"/>
              </a:rPr>
              <a:t>Apt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latin typeface="Michelin" panose="02000000000000000000" pitchFamily="50" charset="0"/>
              </a:rPr>
              <a:t>YUM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err="1">
                <a:latin typeface="Michelin" panose="02000000000000000000" pitchFamily="50" charset="0"/>
              </a:rPr>
              <a:t>Dpkg</a:t>
            </a:r>
            <a:r>
              <a:rPr lang="en-US">
                <a:latin typeface="Michelin" panose="02000000000000000000" pitchFamily="50" charset="0"/>
              </a:rPr>
              <a:t> (Debian)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Michelin" panose="02000000000000000000" pitchFamily="50" charset="0"/>
              </a:rPr>
              <a:t>Need Kubectl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Michelin" panose="02000000000000000000" pitchFamily="50" charset="0"/>
              </a:rPr>
              <a:t>Container manager like Docker on Linux. </a:t>
            </a:r>
          </a:p>
          <a:p>
            <a:pPr marL="0" indent="0">
              <a:buNone/>
            </a:pPr>
            <a:endParaRPr lang="en-US">
              <a:latin typeface="Michelin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74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5269BF-81F1-69AE-1EF0-977306F4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minikube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3ED62-51A8-FA7B-891F-03625C070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https://minikube.sigs.k8s.io/docs/start/</a:t>
            </a:r>
            <a:endParaRPr lang="en-US" dirty="0"/>
          </a:p>
          <a:p>
            <a:r>
              <a:rPr lang="en-US" dirty="0">
                <a:hlinkClick r:id="rId4"/>
              </a:rPr>
              <a:t>https://minikube.sigs.k8s.io/docs/handbook/untrusted_certs/</a:t>
            </a:r>
            <a:r>
              <a:rPr lang="en-US" dirty="0"/>
              <a:t> - copy Michelin certificates to $HOME/.</a:t>
            </a:r>
            <a:r>
              <a:rPr lang="en-US" dirty="0" err="1"/>
              <a:t>minikube</a:t>
            </a:r>
            <a:r>
              <a:rPr lang="en-US" dirty="0"/>
              <a:t>/certs to allow </a:t>
            </a:r>
            <a:r>
              <a:rPr lang="en-US" dirty="0" err="1"/>
              <a:t>minikube</a:t>
            </a:r>
            <a:r>
              <a:rPr lang="en-US" dirty="0"/>
              <a:t> dashboard to work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36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AD446F-33A3-C574-0F57-1F906808A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3700" dirty="0"/>
              <a:t>Commands to Keep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D13A33-F9E2-74A3-8BBC-C39439394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214" y="829151"/>
            <a:ext cx="5751237" cy="5466081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 err="1">
                <a:effectLst/>
                <a:latin typeface="Candara" panose="020E0502030303020204" pitchFamily="34" charset="0"/>
              </a:rPr>
              <a:t>minikube</a:t>
            </a:r>
            <a:r>
              <a:rPr lang="en-US" sz="1400" dirty="0">
                <a:effectLst/>
                <a:latin typeface="Candara" panose="020E0502030303020204" pitchFamily="34" charset="0"/>
              </a:rPr>
              <a:t> start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ndara" panose="020E0502030303020204" pitchFamily="34" charset="0"/>
              </a:rPr>
              <a:t>kubectl config use-context 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minikube</a:t>
            </a:r>
            <a:r>
              <a:rPr lang="en-US" sz="1400" dirty="0">
                <a:effectLst/>
                <a:latin typeface="Candara" panose="020E0502030303020204" pitchFamily="34" charset="0"/>
              </a:rPr>
              <a:t>  </a:t>
            </a:r>
            <a:r>
              <a:rPr lang="en-US" sz="1400" dirty="0">
                <a:latin typeface="Candara" panose="020E0502030303020204" pitchFamily="34" charset="0"/>
              </a:rPr>
              <a:t>#</a:t>
            </a:r>
            <a:r>
              <a:rPr lang="en-US" sz="1400" dirty="0">
                <a:effectLst/>
                <a:latin typeface="Candara" panose="020E0502030303020204" pitchFamily="34" charset="0"/>
              </a:rPr>
              <a:t> Switch to 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minikube</a:t>
            </a:r>
            <a:r>
              <a:rPr lang="en-US" sz="1400" dirty="0">
                <a:effectLst/>
                <a:latin typeface="Candara" panose="020E0502030303020204" pitchFamily="34" charset="0"/>
              </a:rPr>
              <a:t> context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ndara" panose="020E0502030303020204" pitchFamily="34" charset="0"/>
              </a:rPr>
              <a:t>docker login docker.artifactory.michelin.com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ndara" panose="020E0502030303020204" pitchFamily="34" charset="0"/>
              </a:rPr>
              <a:t>docker image build . -t &lt;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imagename</a:t>
            </a:r>
            <a:r>
              <a:rPr lang="en-US" sz="1400" dirty="0">
                <a:effectLst/>
                <a:latin typeface="Candara" panose="020E0502030303020204" pitchFamily="34" charset="0"/>
              </a:rPr>
              <a:t>&gt; </a:t>
            </a:r>
            <a:r>
              <a:rPr lang="en-US" sz="1400" dirty="0">
                <a:latin typeface="Candara" panose="020E0502030303020204" pitchFamily="34" charset="0"/>
              </a:rPr>
              <a:t>#</a:t>
            </a:r>
            <a:r>
              <a:rPr lang="en-US" sz="1400" dirty="0">
                <a:effectLst/>
                <a:latin typeface="Candara" panose="020E0502030303020204" pitchFamily="34" charset="0"/>
              </a:rPr>
              <a:t>build docker image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ndara" panose="020E0502030303020204" pitchFamily="34" charset="0"/>
              </a:rPr>
              <a:t>docker image ls  #List images built  with docker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 err="1">
                <a:latin typeface="Candara" panose="020E0502030303020204" pitchFamily="34" charset="0"/>
              </a:rPr>
              <a:t>m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inikube</a:t>
            </a:r>
            <a:r>
              <a:rPr lang="en-US" sz="1400" dirty="0">
                <a:effectLst/>
                <a:latin typeface="Candara" panose="020E0502030303020204" pitchFamily="34" charset="0"/>
              </a:rPr>
              <a:t> image load &lt;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imagename</a:t>
            </a:r>
            <a:r>
              <a:rPr lang="en-US" sz="1400" dirty="0">
                <a:effectLst/>
                <a:latin typeface="Candara" panose="020E0502030303020204" pitchFamily="34" charset="0"/>
              </a:rPr>
              <a:t>&gt; # Load docker built images into 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minikube</a:t>
            </a:r>
            <a:r>
              <a:rPr lang="en-US" sz="1400" dirty="0">
                <a:effectLst/>
                <a:latin typeface="Candara" panose="020E0502030303020204" pitchFamily="34" charset="0"/>
              </a:rPr>
              <a:t> 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 err="1">
                <a:latin typeface="Candara" panose="020E0502030303020204" pitchFamily="34" charset="0"/>
              </a:rPr>
              <a:t>minikube</a:t>
            </a:r>
            <a:r>
              <a:rPr lang="en-US" sz="1400" dirty="0">
                <a:latin typeface="Candara" panose="020E0502030303020204" pitchFamily="34" charset="0"/>
              </a:rPr>
              <a:t> image ls # List images in </a:t>
            </a:r>
            <a:r>
              <a:rPr lang="en-US" sz="1400" dirty="0" err="1">
                <a:latin typeface="Candara" panose="020E0502030303020204" pitchFamily="34" charset="0"/>
              </a:rPr>
              <a:t>minikube</a:t>
            </a:r>
            <a:endParaRPr lang="en-US" sz="1400" dirty="0">
              <a:latin typeface="Candara" panose="020E0502030303020204" pitchFamily="34" charset="0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ndara" panose="020E0502030303020204" pitchFamily="34" charset="0"/>
              </a:rPr>
              <a:t>kubectl create deployment &lt;name&gt; --image=&lt;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imagename</a:t>
            </a:r>
            <a:r>
              <a:rPr lang="en-US" sz="1400" dirty="0">
                <a:effectLst/>
                <a:latin typeface="Candara" panose="020E0502030303020204" pitchFamily="34" charset="0"/>
              </a:rPr>
              <a:t>&gt;:&lt;version&gt; # use to create a deployment file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effectLst/>
                <a:latin typeface="Candara" panose="020E0502030303020204" pitchFamily="34" charset="0"/>
              </a:rPr>
              <a:t>kubectl apply -f </a:t>
            </a:r>
            <a:r>
              <a:rPr lang="en-US" sz="1400" dirty="0" err="1">
                <a:effectLst/>
                <a:latin typeface="Candara" panose="020E0502030303020204" pitchFamily="34" charset="0"/>
              </a:rPr>
              <a:t>deploy.yml</a:t>
            </a:r>
            <a:r>
              <a:rPr lang="en-US" sz="1400" dirty="0">
                <a:effectLst/>
                <a:latin typeface="Candara" panose="020E0502030303020204" pitchFamily="34" charset="0"/>
              </a:rPr>
              <a:t>    </a:t>
            </a:r>
            <a:r>
              <a:rPr lang="en-US" sz="1400" dirty="0">
                <a:latin typeface="Candara" panose="020E0502030303020204" pitchFamily="34" charset="0"/>
              </a:rPr>
              <a:t>#</a:t>
            </a:r>
            <a:r>
              <a:rPr lang="en-US" sz="1400" dirty="0">
                <a:effectLst/>
                <a:latin typeface="Candara" panose="020E0502030303020204" pitchFamily="34" charset="0"/>
              </a:rPr>
              <a:t>applies </a:t>
            </a:r>
            <a:r>
              <a:rPr lang="en-US" sz="1400" dirty="0">
                <a:latin typeface="Candara" panose="020E0502030303020204" pitchFamily="34" charset="0"/>
              </a:rPr>
              <a:t>deployment file </a:t>
            </a:r>
            <a:r>
              <a:rPr lang="en-US" sz="1400" dirty="0">
                <a:effectLst/>
                <a:latin typeface="Candara" panose="020E0502030303020204" pitchFamily="34" charset="0"/>
              </a:rPr>
              <a:t>in k8s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ndara" panose="020E0502030303020204" pitchFamily="34" charset="0"/>
              </a:rPr>
              <a:t>kubectl logs </a:t>
            </a:r>
            <a:r>
              <a:rPr lang="en-US" sz="1400" dirty="0" err="1">
                <a:latin typeface="Candara" panose="020E0502030303020204" pitchFamily="34" charset="0"/>
              </a:rPr>
              <a:t>deployment.apps</a:t>
            </a:r>
            <a:r>
              <a:rPr lang="en-US" sz="1400" dirty="0">
                <a:latin typeface="Candara" panose="020E0502030303020204" pitchFamily="34" charset="0"/>
              </a:rPr>
              <a:t>/&lt;</a:t>
            </a:r>
            <a:r>
              <a:rPr lang="en-US" sz="1400" dirty="0" err="1">
                <a:latin typeface="Candara" panose="020E0502030303020204" pitchFamily="34" charset="0"/>
              </a:rPr>
              <a:t>deployname</a:t>
            </a:r>
            <a:r>
              <a:rPr lang="en-US" sz="1400" dirty="0">
                <a:latin typeface="Candara" panose="020E0502030303020204" pitchFamily="34" charset="0"/>
              </a:rPr>
              <a:t>&gt;   #gets logs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 err="1">
                <a:latin typeface="Candara" panose="020E0502030303020204" pitchFamily="34" charset="0"/>
              </a:rPr>
              <a:t>minikube</a:t>
            </a:r>
            <a:r>
              <a:rPr lang="en-US" sz="1400" dirty="0">
                <a:latin typeface="Candara" panose="020E0502030303020204" pitchFamily="34" charset="0"/>
              </a:rPr>
              <a:t> dashboard --</a:t>
            </a:r>
            <a:r>
              <a:rPr lang="en-US" sz="1400" dirty="0" err="1">
                <a:latin typeface="Candara" panose="020E0502030303020204" pitchFamily="34" charset="0"/>
              </a:rPr>
              <a:t>url</a:t>
            </a:r>
            <a:r>
              <a:rPr lang="en-US" sz="1400" dirty="0">
                <a:latin typeface="Candara" panose="020E0502030303020204" pitchFamily="34" charset="0"/>
              </a:rPr>
              <a:t>  #show </a:t>
            </a:r>
            <a:r>
              <a:rPr lang="en-US" sz="1400" dirty="0" err="1">
                <a:latin typeface="Candara" panose="020E0502030303020204" pitchFamily="34" charset="0"/>
              </a:rPr>
              <a:t>Minikube</a:t>
            </a:r>
            <a:r>
              <a:rPr lang="en-US" sz="1400" dirty="0">
                <a:latin typeface="Candara" panose="020E0502030303020204" pitchFamily="34" charset="0"/>
              </a:rPr>
              <a:t> dashboard application</a:t>
            </a: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ndara" panose="020E0502030303020204" pitchFamily="34" charset="0"/>
              </a:rPr>
              <a:t>kubectl port-forward svc/&lt;</a:t>
            </a:r>
            <a:r>
              <a:rPr lang="en-US" sz="1400" dirty="0" err="1">
                <a:latin typeface="Candara" panose="020E0502030303020204" pitchFamily="34" charset="0"/>
              </a:rPr>
              <a:t>servicename</a:t>
            </a:r>
            <a:r>
              <a:rPr lang="en-US" sz="1400" dirty="0">
                <a:latin typeface="Candara" panose="020E0502030303020204" pitchFamily="34" charset="0"/>
              </a:rPr>
              <a:t>&gt; </a:t>
            </a:r>
            <a:r>
              <a:rPr lang="en-US" sz="1400" dirty="0" err="1">
                <a:latin typeface="Candara" panose="020E0502030303020204" pitchFamily="34" charset="0"/>
              </a:rPr>
              <a:t>port:port</a:t>
            </a:r>
            <a:r>
              <a:rPr lang="en-US" sz="1400" dirty="0">
                <a:latin typeface="Candara" panose="020E0502030303020204" pitchFamily="34" charset="0"/>
              </a:rPr>
              <a:t>  #creates a tunnel from k8s to local machine</a:t>
            </a:r>
            <a:endParaRPr lang="en-US" sz="1400" dirty="0">
              <a:effectLst/>
              <a:latin typeface="Candara" panose="020E0502030303020204" pitchFamily="34" charset="0"/>
            </a:endParaRPr>
          </a:p>
          <a:p>
            <a:pPr>
              <a:lnSpc>
                <a:spcPct val="110000"/>
              </a:lnSpc>
            </a:pPr>
            <a:endParaRPr lang="en-US" sz="1100" dirty="0">
              <a:effectLst/>
              <a:latin typeface="Candara" panose="020E0502030303020204" pitchFamily="34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328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3AD28-1EC6-DDD3-ABAC-9F608F55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AFA619-4258-41D3-82F7-CCD60BEA4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03907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115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7A2A89-0E75-4A58-1A8B-8363B508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Questions</a:t>
            </a:r>
          </a:p>
        </p:txBody>
      </p:sp>
      <p:sp>
        <p:nvSpPr>
          <p:cNvPr id="278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text overlay&#10;&#10;Description automatically generated">
            <a:extLst>
              <a:ext uri="{FF2B5EF4-FFF2-40B4-BE49-F238E27FC236}">
                <a16:creationId xmlns:a16="http://schemas.microsoft.com/office/drawing/2014/main" id="{60FE1DC2-BF1E-FA6C-C3BF-9D1EF1D7A2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94" b="5701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cd6b059-b57c-4839-b02f-0474c38a6355" xsi:nil="true"/>
    <_activity xmlns="7cd6b059-b57c-4839-b02f-0474c38a635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2C3DA351CB0A40AA55361C0CD3C406" ma:contentTypeVersion="18" ma:contentTypeDescription="Create a new document." ma:contentTypeScope="" ma:versionID="c8f32ee9ab5d9091703e6a250904fed9">
  <xsd:schema xmlns:xsd="http://www.w3.org/2001/XMLSchema" xmlns:xs="http://www.w3.org/2001/XMLSchema" xmlns:p="http://schemas.microsoft.com/office/2006/metadata/properties" xmlns:ns3="42e345c8-1479-4725-b05d-9fcf911cb9fd" xmlns:ns4="7cd6b059-b57c-4839-b02f-0474c38a6355" targetNamespace="http://schemas.microsoft.com/office/2006/metadata/properties" ma:root="true" ma:fieldsID="ea2eec63073a9511503f052b227704b0" ns3:_="" ns4:_="">
    <xsd:import namespace="42e345c8-1479-4725-b05d-9fcf911cb9fd"/>
    <xsd:import namespace="7cd6b059-b57c-4839-b02f-0474c38a635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345c8-1479-4725-b05d-9fcf911cb9f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6b059-b57c-4839-b02f-0474c38a63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42e345c8-1479-4725-b05d-9fcf911cb9fd"/>
    <ds:schemaRef ds:uri="7cd6b059-b57c-4839-b02f-0474c38a6355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63076D-0C5B-4299-84B8-B2984371A3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e345c8-1479-4725-b05d-9fcf911cb9fd"/>
    <ds:schemaRef ds:uri="7cd6b059-b57c-4839-b02f-0474c38a6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14015</TotalTime>
  <Words>398</Words>
  <Application>Microsoft Office PowerPoint</Application>
  <PresentationFormat>Widescreen</PresentationFormat>
  <Paragraphs>41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Candara</vt:lpstr>
      <vt:lpstr>Michelin</vt:lpstr>
      <vt:lpstr>Tw Cen MT</vt:lpstr>
      <vt:lpstr>Circuit</vt:lpstr>
      <vt:lpstr>Minikube</vt:lpstr>
      <vt:lpstr>What is it?</vt:lpstr>
      <vt:lpstr>Pre-reqs </vt:lpstr>
      <vt:lpstr>Install minikube</vt:lpstr>
      <vt:lpstr>Commands to Keep</vt:lpstr>
      <vt:lpstr>Demo</vt:lpstr>
      <vt:lpstr>Questions</vt:lpstr>
    </vt:vector>
  </TitlesOfParts>
  <Company>Michelin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Minikube</dc:title>
  <dc:creator>Ruthie Ballenger</dc:creator>
  <cp:lastModifiedBy>Riddhi Pandya</cp:lastModifiedBy>
  <cp:revision>22</cp:revision>
  <dcterms:created xsi:type="dcterms:W3CDTF">2024-05-02T15:40:00Z</dcterms:created>
  <dcterms:modified xsi:type="dcterms:W3CDTF">2024-10-01T13:23:24Z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0x010100EF2C3DA351CB0A40AA55361C0CD3C406</vt:lpwstr>
  </property>
  <property fmtid="{D5CDD505-2E9C-101B-9397-08002B2CF9AE}" pid="3" name="MSIP_Label_09e9a456-2778-4ca9-be06-1190b1e1118a_Enabled">
    <vt:lpwstr>true</vt:lpwstr>
  </property>
  <property fmtid="{D5CDD505-2E9C-101B-9397-08002B2CF9AE}" pid="4" name="MSIP_Label_09e9a456-2778-4ca9-be06-1190b1e1118a_SetDate">
    <vt:lpwstr>2024-05-06T18:40:24Z</vt:lpwstr>
  </property>
  <property fmtid="{D5CDD505-2E9C-101B-9397-08002B2CF9AE}" pid="5" name="MSIP_Label_09e9a456-2778-4ca9-be06-1190b1e1118a_Method">
    <vt:lpwstr>Standard</vt:lpwstr>
  </property>
  <property fmtid="{D5CDD505-2E9C-101B-9397-08002B2CF9AE}" pid="6" name="MSIP_Label_09e9a456-2778-4ca9-be06-1190b1e1118a_Name">
    <vt:lpwstr>D3</vt:lpwstr>
  </property>
  <property fmtid="{D5CDD505-2E9C-101B-9397-08002B2CF9AE}" pid="7" name="MSIP_Label_09e9a456-2778-4ca9-be06-1190b1e1118a_SiteId">
    <vt:lpwstr>658ba197-6c73-4fea-91bd-1c7d8de6bf2c</vt:lpwstr>
  </property>
  <property fmtid="{D5CDD505-2E9C-101B-9397-08002B2CF9AE}" pid="8" name="MSIP_Label_09e9a456-2778-4ca9-be06-1190b1e1118a_ActionId">
    <vt:lpwstr>d735b83b-a946-4202-8dae-cf7c95e3dbab</vt:lpwstr>
  </property>
  <property fmtid="{D5CDD505-2E9C-101B-9397-08002B2CF9AE}" pid="9" name="MSIP_Label_09e9a456-2778-4ca9-be06-1190b1e1118a_ContentBits">
    <vt:lpwstr>0</vt:lpwstr>
  </property>
</Properties>
</file>